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0"/>
  </p:notesMasterIdLst>
  <p:sldIdLst>
    <p:sldId id="766" r:id="rId3"/>
    <p:sldId id="265" r:id="rId4"/>
    <p:sldId id="261" r:id="rId5"/>
    <p:sldId id="260" r:id="rId6"/>
    <p:sldId id="262" r:id="rId7"/>
    <p:sldId id="263" r:id="rId8"/>
    <p:sldId id="758" r:id="rId9"/>
    <p:sldId id="759" r:id="rId10"/>
    <p:sldId id="760" r:id="rId11"/>
    <p:sldId id="266" r:id="rId12"/>
    <p:sldId id="272" r:id="rId13"/>
    <p:sldId id="743" r:id="rId14"/>
    <p:sldId id="761" r:id="rId15"/>
    <p:sldId id="762" r:id="rId16"/>
    <p:sldId id="763" r:id="rId17"/>
    <p:sldId id="764" r:id="rId18"/>
    <p:sldId id="765" r:id="rId1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1510" y="6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1122680"/>
            <a:ext cx="10515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0" y="3602355"/>
            <a:ext cx="10515600" cy="1655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7025"/>
            <a:ext cx="105156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B39F-E810-4F07-A6FD-2B16A0740F18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547EC-CC50-4C51-9D47-A6DF6852819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0"/>
    </mc:Choice>
    <mc:Fallback xmlns="">
      <p:transition advClick="0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02435"/>
            <a:ext cx="105156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9100"/>
            <a:ext cx="10515600" cy="2781300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22120"/>
            <a:ext cx="10515600" cy="1102995"/>
          </a:xfrm>
        </p:spPr>
        <p:txBody>
          <a:bodyPr lIns="144145" anchor="b" anchorCtr="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470" y="1482090"/>
            <a:ext cx="5220970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2368550"/>
            <a:ext cx="5222240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655" y="1482090"/>
            <a:ext cx="5097145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655" y="2368550"/>
            <a:ext cx="5097145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12700" y="-1905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50125" y="457200"/>
            <a:ext cx="4392295" cy="105537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49490" y="1694180"/>
            <a:ext cx="439356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05" y="-7620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457200"/>
            <a:ext cx="4279900" cy="105537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09575" y="1694180"/>
            <a:ext cx="428053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effectLst>
            <a:outerShdw blurRad="88900" dist="101600" dir="5400000" algn="ctr" rotWithShape="0">
              <a:srgbClr val="000000">
                <a:alpha val="2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82F288E0-7875-42C4-84C8-98DBBD3BF4D2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75000"/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5759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10077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‒"/>
        <a:defRPr sz="2000" kern="1200">
          <a:solidFill>
            <a:schemeClr val="tx1">
              <a:lumMod val="65000"/>
              <a:lumOff val="3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511935" indent="-228600" algn="l" defTabSz="914400" rtl="0" eaLnBrk="1" fontAlgn="auto" latinLnBrk="0" hangingPunct="1">
        <a:lnSpc>
          <a:spcPct val="10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943735" indent="-228600" algn="l" defTabSz="914400" rtl="0" eaLnBrk="1" fontAlgn="auto" latinLnBrk="0" hangingPunct="1">
        <a:lnSpc>
          <a:spcPct val="9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95325" y="365125"/>
            <a:ext cx="1080135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95325" y="1465385"/>
            <a:ext cx="10801350" cy="4711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76730-2104-4007-A030-06B91F56AFB5}" type="datetimeFigureOut">
              <a:rPr lang="zh-CN" altLang="en-US" smtClean="0"/>
              <a:t>2020/5/5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064A4-433E-4A27-8F8E-EF693318346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lang="zh-CN" altLang="en-US" sz="20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000"/>
        </a:spcAft>
        <a:buFont typeface="Arial" panose="020B0604020202020204" pitchFamily="34" charset="0"/>
        <a:buChar char="•"/>
        <a:defRPr lang="zh-CN" altLang="en-US" sz="1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000"/>
        </a:spcAft>
        <a:buFont typeface="Arial" panose="020B0604020202020204" pitchFamily="34" charset="0"/>
        <a:buChar char="•"/>
        <a:defRPr lang="zh-CN" altLang="en-US" sz="16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000"/>
        </a:spcAft>
        <a:buFont typeface="Arial" panose="020B0604020202020204" pitchFamily="34" charset="0"/>
        <a:buChar char="•"/>
        <a:defRPr lang="zh-CN" altLang="en-US" sz="14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1000"/>
        </a:spcAft>
        <a:buFont typeface="Arial" panose="020B0604020202020204" pitchFamily="34" charset="0"/>
        <a:buChar char="•"/>
        <a:defRPr lang="zh-CN" altLang="en-US" sz="14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75851" y="2795906"/>
            <a:ext cx="3840480" cy="126619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八方素材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49880" y="3038475"/>
            <a:ext cx="666813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紫嶶在我心中你是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图片201805062240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855" y="2769235"/>
            <a:ext cx="1828165" cy="18281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51145" y="159258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温柔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158105" y="119761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体贴</a:t>
            </a:r>
          </a:p>
        </p:txBody>
      </p:sp>
      <p:sp>
        <p:nvSpPr>
          <p:cNvPr id="7" name="文本框 6"/>
          <p:cNvSpPr txBox="1"/>
          <p:nvPr/>
        </p:nvSpPr>
        <p:spPr>
          <a:xfrm rot="180000">
            <a:off x="4768215" y="82423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漂亮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149725" y="75692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可爱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542030" y="74104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懂事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129280" y="109283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大方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936240" y="140271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秀气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869565" y="177101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孝顺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869565" y="223075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苗条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958465" y="280733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萝莉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157855" y="336677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贤惠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228715" y="128397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认真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882390" y="438086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聪明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4411980" y="486854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智慧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5668010" y="601535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美女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4792980" y="543814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矜持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442970" y="386207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礼貌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8458200" y="140271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热情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6697345" y="94297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细心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7263130" y="71374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天真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7844155" y="77216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贤淑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8162290" y="109283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自信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8585200" y="177101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感性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8611235" y="223075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水灵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8458200" y="275018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优雅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8284210" y="3305810"/>
            <a:ext cx="6400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细腻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7903210" y="3862070"/>
            <a:ext cx="6400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单纯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6057265" y="162496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善良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7104380" y="486854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爱心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6505575" y="5459730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才女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7522210" y="4380865"/>
            <a:ext cx="792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积极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3515360" y="1632585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>
                <a:solidFill>
                  <a:schemeClr val="bg1"/>
                </a:solidFill>
                <a:latin typeface="方正粗圆简体" panose="02010601030101010101" charset="-122"/>
                <a:ea typeface="方正粗圆简体" panose="02010601030101010101" charset="-122"/>
              </a:rPr>
              <a:t>乖巧淑女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3513455" y="2251710"/>
            <a:ext cx="20193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bg1"/>
                </a:solidFill>
                <a:latin typeface="胡晓波美心体-Light" panose="02000000000000000000" charset="-122"/>
                <a:ea typeface="胡晓波美心体-Light" panose="02000000000000000000" charset="-122"/>
              </a:rPr>
              <a:t>大度精神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4005580" y="2969895"/>
            <a:ext cx="14020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>
                <a:solidFill>
                  <a:schemeClr val="bg1"/>
                </a:solidFill>
                <a:latin typeface="汉仪粗圆简" panose="02010609000101010101" charset="-122"/>
                <a:ea typeface="汉仪粗圆简" panose="02010609000101010101" charset="-122"/>
              </a:rPr>
              <a:t>幽默动人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4083050" y="3674110"/>
            <a:ext cx="19100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>
                <a:solidFill>
                  <a:schemeClr val="bg1"/>
                </a:solidFill>
              </a:rPr>
              <a:t>纤细</a:t>
            </a:r>
            <a:r>
              <a:rPr lang="zh-CN" altLang="en-US" sz="4400">
                <a:solidFill>
                  <a:schemeClr val="bg1"/>
                </a:solidFill>
              </a:rPr>
              <a:t>细腰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5443220" y="4518660"/>
            <a:ext cx="1554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>
                <a:solidFill>
                  <a:schemeClr val="bg1"/>
                </a:solidFill>
              </a:rPr>
              <a:t>理</a:t>
            </a:r>
            <a:r>
              <a:rPr lang="zh-CN" altLang="en-US" sz="3600">
                <a:solidFill>
                  <a:schemeClr val="bg1"/>
                </a:solidFill>
              </a:rPr>
              <a:t>智</a:t>
            </a:r>
            <a:r>
              <a:rPr lang="zh-CN" altLang="en-US" sz="2400">
                <a:solidFill>
                  <a:schemeClr val="bg1"/>
                </a:solidFill>
              </a:rPr>
              <a:t>聪慧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7454900" y="1311275"/>
            <a:ext cx="690880" cy="3169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>
                <a:solidFill>
                  <a:schemeClr val="bg1"/>
                </a:solidFill>
              </a:rPr>
              <a:t>沉</a:t>
            </a:r>
          </a:p>
          <a:p>
            <a:pPr algn="l"/>
            <a:r>
              <a:rPr lang="zh-CN" altLang="en-US" sz="4000">
                <a:solidFill>
                  <a:schemeClr val="bg1"/>
                </a:solidFill>
              </a:rPr>
              <a:t>鱼</a:t>
            </a:r>
          </a:p>
          <a:p>
            <a:pPr algn="l"/>
            <a:r>
              <a:rPr lang="zh-CN" altLang="en-US" sz="4000">
                <a:solidFill>
                  <a:schemeClr val="bg1"/>
                </a:solidFill>
              </a:rPr>
              <a:t>落</a:t>
            </a:r>
          </a:p>
          <a:p>
            <a:pPr algn="l"/>
            <a:r>
              <a:rPr lang="zh-CN" altLang="en-US" sz="4000">
                <a:solidFill>
                  <a:schemeClr val="bg1"/>
                </a:solidFill>
              </a:rPr>
              <a:t>雁</a:t>
            </a:r>
          </a:p>
          <a:p>
            <a:endParaRPr lang="zh-CN" altLang="en-US" sz="400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23050" y="1948815"/>
            <a:ext cx="9410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>
                <a:solidFill>
                  <a:schemeClr val="bg1"/>
                </a:solidFill>
              </a:rPr>
              <a:t>秀色</a:t>
            </a:r>
          </a:p>
          <a:p>
            <a:pPr algn="l"/>
            <a:r>
              <a:rPr lang="zh-CN" altLang="en-US" sz="2800" b="1">
                <a:solidFill>
                  <a:schemeClr val="bg1"/>
                </a:solidFill>
              </a:rPr>
              <a:t>可餐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3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4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2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4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6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8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8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2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400"/>
                            </p:stCondLst>
                            <p:childTnLst>
                              <p:par>
                                <p:cTn id="89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6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8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2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4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60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8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2"/>
      <p:bldP spid="5" grpId="3"/>
      <p:bldP spid="6" grpId="0"/>
      <p:bldP spid="7" grpId="0"/>
      <p:bldP spid="8" grpId="0"/>
      <p:bldP spid="9" grpId="0"/>
      <p:bldP spid="10" grpId="0"/>
      <p:bldP spid="11" grpId="0"/>
      <p:bldP spid="12" grpId="0"/>
      <p:bldP spid="16" grpId="0"/>
      <p:bldP spid="23" grpId="0"/>
      <p:bldP spid="24" grpId="0"/>
      <p:bldP spid="33" grpId="0"/>
      <p:bldP spid="34" grpId="0"/>
      <p:bldP spid="35" grpId="0"/>
      <p:bldP spid="36" grpId="0"/>
      <p:bldP spid="40" grpId="0"/>
      <p:bldP spid="41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4" grpId="0"/>
      <p:bldP spid="65" grpId="0"/>
      <p:bldP spid="66" grpId="0"/>
      <p:bldP spid="67" grpId="0"/>
      <p:bldP spid="69" grpId="0"/>
      <p:bldP spid="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10438" y="2828837"/>
            <a:ext cx="7571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7200" b="1" dirty="0">
                <a:solidFill>
                  <a:prstClr val="white"/>
                </a:solidFill>
                <a:latin typeface="Arial" panose="020B0604020202020204"/>
                <a:ea typeface="微软雅黑" panose="020B0503020204020204" charset="-122"/>
              </a:rPr>
              <a:t>从我看到你第一眼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10438" y="2828837"/>
            <a:ext cx="7571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7200" b="1" dirty="0">
                <a:solidFill>
                  <a:prstClr val="white"/>
                </a:solidFill>
                <a:latin typeface="Arial" panose="020B0604020202020204"/>
                <a:ea typeface="微软雅黑" panose="020B0503020204020204" charset="-122"/>
              </a:rPr>
              <a:t>从我看到你第一眼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233769" y="2828837"/>
            <a:ext cx="572464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自由添加文字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310438" y="2828837"/>
            <a:ext cx="7571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7200" b="1" dirty="0">
                <a:solidFill>
                  <a:prstClr val="white"/>
                </a:solidFill>
                <a:latin typeface="Arial" panose="020B0604020202020204"/>
                <a:ea typeface="微软雅黑" panose="020B0503020204020204" charset="-122"/>
              </a:rPr>
              <a:t>从我看到你第一眼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233768" y="2828837"/>
            <a:ext cx="5724645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深深的爱上你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233769" y="2828837"/>
            <a:ext cx="572464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自由添加文字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"/>
    </mc:Choice>
    <mc:Fallback xmlns="">
      <p:transition spd="slow" advTm="5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3542665" y="2948305"/>
            <a:ext cx="55003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我想对你说话</a:t>
            </a:r>
            <a:endParaRPr lang="en-US" altLang="zh-CN" sz="5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482080" y="2433320"/>
            <a:ext cx="198628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没？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802223" y="2417285"/>
            <a:ext cx="1040844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637655" y="2433246"/>
            <a:ext cx="1040844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好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963150" y="2427581"/>
            <a:ext cx="1040843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92320" y="2590165"/>
            <a:ext cx="335407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接下来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546600" y="2583180"/>
            <a:ext cx="25292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千    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285338" y="2248176"/>
            <a:ext cx="58122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别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99958" y="2536408"/>
            <a:ext cx="224916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眨眼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30449" y="613371"/>
            <a:ext cx="9331134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995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眨眼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7787" y="-4311580"/>
            <a:ext cx="7316426" cy="1548116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3</a:t>
            </a:r>
            <a:endParaRPr kumimoji="0" lang="zh-CN" altLang="en-US" sz="100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54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7787" y="-4311580"/>
            <a:ext cx="7316426" cy="1548116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2</a:t>
            </a:r>
            <a:endParaRPr kumimoji="0" lang="zh-CN" altLang="en-US" sz="100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54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37787" y="-4311580"/>
            <a:ext cx="7316426" cy="1548116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1</a:t>
            </a:r>
            <a:endParaRPr kumimoji="0" lang="zh-CN" altLang="en-US" sz="100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54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Application>Microsoft Office PowerPoint</Application>
  <PresentationFormat>宽屏</PresentationFormat>
  <Paragraphs>64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方正粗圆简体</vt:lpstr>
      <vt:lpstr>汉仪粗圆简</vt:lpstr>
      <vt:lpstr>胡晓波美心体-Light</vt:lpstr>
      <vt:lpstr>微软雅黑</vt:lpstr>
      <vt:lpstr>微软雅黑 Light</vt:lpstr>
      <vt:lpstr>Arial</vt:lpstr>
      <vt:lpstr>Calibri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pw</cp:lastModifiedBy>
  <cp:revision>169</cp:revision>
  <dcterms:created xsi:type="dcterms:W3CDTF">2017-08-03T09:01:00Z</dcterms:created>
  <dcterms:modified xsi:type="dcterms:W3CDTF">2020-05-05T13:47:44Z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